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311" r:id="rId17"/>
    <p:sldId id="272" r:id="rId18"/>
    <p:sldId id="296" r:id="rId19"/>
    <p:sldId id="290" r:id="rId20"/>
    <p:sldId id="288" r:id="rId21"/>
    <p:sldId id="273" r:id="rId22"/>
    <p:sldId id="274" r:id="rId23"/>
    <p:sldId id="275" r:id="rId24"/>
    <p:sldId id="276" r:id="rId25"/>
    <p:sldId id="308" r:id="rId26"/>
    <p:sldId id="310" r:id="rId27"/>
    <p:sldId id="304" r:id="rId28"/>
    <p:sldId id="307" r:id="rId29"/>
    <p:sldId id="306" r:id="rId30"/>
    <p:sldId id="305" r:id="rId31"/>
    <p:sldId id="277" r:id="rId32"/>
    <p:sldId id="289" r:id="rId33"/>
    <p:sldId id="295" r:id="rId34"/>
    <p:sldId id="312" r:id="rId35"/>
    <p:sldId id="292" r:id="rId36"/>
    <p:sldId id="293" r:id="rId37"/>
    <p:sldId id="278" r:id="rId38"/>
    <p:sldId id="279" r:id="rId39"/>
    <p:sldId id="286" r:id="rId40"/>
    <p:sldId id="280" r:id="rId41"/>
    <p:sldId id="301" r:id="rId42"/>
    <p:sldId id="302" r:id="rId43"/>
    <p:sldId id="284" r:id="rId44"/>
    <p:sldId id="303" r:id="rId45"/>
    <p:sldId id="283" r:id="rId46"/>
    <p:sldId id="281" r:id="rId47"/>
    <p:sldId id="285" r:id="rId48"/>
    <p:sldId id="297" r:id="rId49"/>
    <p:sldId id="299" r:id="rId50"/>
    <p:sldId id="300" r:id="rId5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2004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25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1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06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77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48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51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6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3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96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0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6A58-4887-4665-8675-8DFE1EC65DB1}" type="datetimeFigureOut">
              <a:rPr lang="tr-TR" smtClean="0"/>
              <a:t>18.12.2024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2198-08B2-466F-A05D-AA7EF4A66D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44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4800" dirty="0" smtClean="0"/>
              <a:t>BELENBAŞI ŞEHİT SADIK ŞEN ORTAOKULU</a:t>
            </a:r>
            <a:endParaRPr lang="tr-TR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6672"/>
            <a:ext cx="328429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1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Fen </a:t>
            </a:r>
            <a:r>
              <a:rPr lang="tr-TR" dirty="0" err="1" smtClean="0"/>
              <a:t>Laboratuarımızın</a:t>
            </a:r>
            <a:r>
              <a:rPr lang="tr-TR" dirty="0" smtClean="0"/>
              <a:t> Açılışı</a:t>
            </a:r>
            <a:endParaRPr lang="tr-TR" dirty="0"/>
          </a:p>
        </p:txBody>
      </p:sp>
      <p:pic>
        <p:nvPicPr>
          <p:cNvPr id="10243" name="Picture 3" descr="C:\Users\User\Desktop\okul foto\IMG_20241116_162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27756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okul foto\IMG_20241116_162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" y="1554922"/>
            <a:ext cx="3486617" cy="453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kütüphanemizi oluşturduk</a:t>
            </a:r>
            <a:endParaRPr lang="tr-TR" dirty="0"/>
          </a:p>
        </p:txBody>
      </p:sp>
      <p:pic>
        <p:nvPicPr>
          <p:cNvPr id="11266" name="Picture 2" descr="C:\Users\User\Desktop\okul foto\IMG_20241116_162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5216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okul foto\IMG_20241116_1627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39193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User\Desktop\okul foto\IMG_20241116_1627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032448" cy="45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okul foto\IMG_20241116_162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677274" cy="45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Okul </a:t>
            </a:r>
            <a:r>
              <a:rPr lang="tr-TR" dirty="0" smtClean="0"/>
              <a:t>kütüphanemize kitap bağışı</a:t>
            </a:r>
            <a:endParaRPr lang="tr-TR" dirty="0"/>
          </a:p>
        </p:txBody>
      </p:sp>
      <p:pic>
        <p:nvPicPr>
          <p:cNvPr id="13314" name="Picture 2" descr="C:\Users\User\Desktop\okul foto\IMG_20241116_162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7444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okul foto\IMG_20241116_162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7181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3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Okul </a:t>
            </a:r>
            <a:r>
              <a:rPr lang="tr-TR" dirty="0" smtClean="0"/>
              <a:t>kütüphanemizin açılışı</a:t>
            </a:r>
            <a:endParaRPr lang="tr-TR" dirty="0"/>
          </a:p>
        </p:txBody>
      </p:sp>
      <p:pic>
        <p:nvPicPr>
          <p:cNvPr id="14338" name="Picture 2" descr="C:\Users\User\Desktop\okul foto\IMG_20241116_161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7444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okul foto\IMG_20241116_16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44674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Atatürk köşemizi oluşturduk</a:t>
            </a:r>
            <a:endParaRPr lang="tr-TR" dirty="0"/>
          </a:p>
        </p:txBody>
      </p:sp>
      <p:pic>
        <p:nvPicPr>
          <p:cNvPr id="15362" name="Picture 2" descr="C:\Users\User\Desktop\okul foto\IMG_20241116_1628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556792"/>
            <a:ext cx="33224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okul foto\IMG_20241116_162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27333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Güvenlik Kameralarımızı Temin Ettik</a:t>
            </a:r>
            <a:endParaRPr lang="tr-TR" dirty="0"/>
          </a:p>
        </p:txBody>
      </p:sp>
      <p:pic>
        <p:nvPicPr>
          <p:cNvPr id="1026" name="Picture 2" descr="C:\Users\User\Desktop\ö s\WhatsApp Image 2024-12-18 at 12.36.1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888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Bahçe düzenleme çalışmalarımızı yaptık</a:t>
            </a:r>
            <a:endParaRPr lang="tr-TR" sz="2800" dirty="0"/>
          </a:p>
        </p:txBody>
      </p:sp>
      <p:pic>
        <p:nvPicPr>
          <p:cNvPr id="16386" name="Picture 2" descr="C:\Users\User\Desktop\okul foto\IMG_20241116_163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556792"/>
            <a:ext cx="36724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okul foto\IMG_20241116_162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44197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00808"/>
            <a:ext cx="367240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700808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7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39604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04" y="8181528"/>
            <a:ext cx="27191296" cy="2039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556792"/>
            <a:ext cx="4320480" cy="45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tr-TR" sz="2800" dirty="0" smtClean="0"/>
              <a:t>Okulumuz Bakanlığımızın 13/11/2020 tarih ve 16672372 sayılı onayı ile </a:t>
            </a:r>
            <a:r>
              <a:rPr lang="tr-TR" sz="2800" dirty="0" err="1" smtClean="0"/>
              <a:t>Belenbaşı</a:t>
            </a:r>
            <a:r>
              <a:rPr lang="tr-TR" sz="2800" dirty="0" smtClean="0"/>
              <a:t> Ortaokulu ismi ile açıldı.</a:t>
            </a:r>
            <a:endParaRPr lang="tr-TR" sz="2800" dirty="0"/>
          </a:p>
        </p:txBody>
      </p:sp>
      <p:pic>
        <p:nvPicPr>
          <p:cNvPr id="1026" name="Picture 2" descr="C:\Users\User\Desktop\okul foto\IMG_20241116_1628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51" y="2276872"/>
            <a:ext cx="6315297" cy="38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8164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17646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8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C:\Users\User\Desktop\okul foto\IMG_20241116_162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28800"/>
            <a:ext cx="3312367" cy="44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okul foto\IMG_20241116_162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628800"/>
            <a:ext cx="503839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 descr="C:\Users\User\Desktop\okul foto\IMG_20241116_1623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46753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okul foto\IMG_20241116_162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004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5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Ziyaretçilerimiz</a:t>
            </a:r>
            <a:endParaRPr lang="tr-TR" dirty="0"/>
          </a:p>
        </p:txBody>
      </p:sp>
      <p:pic>
        <p:nvPicPr>
          <p:cNvPr id="19458" name="Picture 2" descr="C:\Users\User\Desktop\okul foto\IMG_20241116_1617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567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Ziyaretçilerimiz</a:t>
            </a:r>
            <a:endParaRPr lang="tr-TR" dirty="0"/>
          </a:p>
        </p:txBody>
      </p:sp>
      <p:pic>
        <p:nvPicPr>
          <p:cNvPr id="20482" name="Picture 2" descr="C:\Users\User\Desktop\okul foto\IMG_20241116_1631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78058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okul foto\IMG_20241116_162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14502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Ziyaretçilerimiz</a:t>
            </a:r>
            <a:endParaRPr lang="tr-TR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529890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09998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5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Ziyaretçilerimiz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528392" cy="459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41885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5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15 Temmuz Şehitleri Köşemizi Oluşturduk</a:t>
            </a:r>
            <a:endParaRPr lang="tr-TR" dirty="0"/>
          </a:p>
        </p:txBody>
      </p:sp>
      <p:pic>
        <p:nvPicPr>
          <p:cNvPr id="1026" name="Picture 2" descr="C:\Users\User\Desktop\ö s\15 Temmuz Köşemiz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Koridorlarımızı Eğitici </a:t>
            </a:r>
            <a:r>
              <a:rPr lang="tr-TR" dirty="0" err="1" smtClean="0"/>
              <a:t>Dökümanlarla</a:t>
            </a:r>
            <a:r>
              <a:rPr lang="tr-TR" dirty="0" smtClean="0"/>
              <a:t> </a:t>
            </a:r>
            <a:r>
              <a:rPr lang="tr-TR" dirty="0" smtClean="0"/>
              <a:t>Donattık</a:t>
            </a:r>
            <a:endParaRPr lang="tr-TR" dirty="0"/>
          </a:p>
        </p:txBody>
      </p:sp>
      <p:pic>
        <p:nvPicPr>
          <p:cNvPr id="2050" name="Picture 2" descr="C:\Users\User\Desktop\ö s\Koridor Duvarları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73448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Sınıf Kapılarımızı Eğitici Bilgilerle Donattık</a:t>
            </a:r>
            <a:endParaRPr lang="tr-TR" dirty="0"/>
          </a:p>
        </p:txBody>
      </p:sp>
      <p:pic>
        <p:nvPicPr>
          <p:cNvPr id="3074" name="Picture 2" descr="C:\Users\User\Desktop\ö s\Kapı Süslemeleri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0200"/>
            <a:ext cx="59046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Okulumuzda Eğitim Öğretime 2021 yılı Mart ayında 8. sınıflar ile haftada 2 gün olarak başlandı </a:t>
            </a:r>
            <a:endParaRPr lang="tr-TR" sz="2800" dirty="0"/>
          </a:p>
        </p:txBody>
      </p:sp>
      <p:pic>
        <p:nvPicPr>
          <p:cNvPr id="2050" name="Picture 2" descr="C:\Users\User\Desktop\okul foto\IMG_20241116_1627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61" y="1600200"/>
            <a:ext cx="614847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Sınıf Kapılarımızı Otomatik Kilitlerle Daha Güvenli Hale Getirdik</a:t>
            </a:r>
            <a:endParaRPr lang="tr-TR" dirty="0"/>
          </a:p>
        </p:txBody>
      </p:sp>
      <p:pic>
        <p:nvPicPr>
          <p:cNvPr id="4098" name="Picture 2" descr="C:\Users\User\Desktop\ö s\Kapı Kilitleri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92087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Törenlerimiz </a:t>
            </a:r>
            <a:endParaRPr lang="tr-TR" dirty="0"/>
          </a:p>
        </p:txBody>
      </p:sp>
      <p:pic>
        <p:nvPicPr>
          <p:cNvPr id="21506" name="Picture 2" descr="C:\Users\User\Desktop\okul foto\IMG_20241116_1618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7134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okul foto\IMG_20241116_161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49542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Törenlerimiz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3843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75345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2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Törenlerimiz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5"/>
            <a:ext cx="4323416" cy="444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şiir dinleti\WhatsApp Image 2023-11-14 at 11.20.2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97" y="1772815"/>
            <a:ext cx="3986475" cy="444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3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Törenlerimiz</a:t>
            </a:r>
          </a:p>
        </p:txBody>
      </p:sp>
      <p:pic>
        <p:nvPicPr>
          <p:cNvPr id="2050" name="Picture 2" descr="C:\Users\User\Desktop\şiir dinleti\WhatsApp Image 2023-11-14 at 11.20.27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34997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şiir dinleti\WhatsApp Image 2023-11-14 at 11.20.27 (3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00" y="1484784"/>
            <a:ext cx="42862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Gezilerimiz </a:t>
            </a:r>
            <a:endParaRPr lang="tr-T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556792"/>
            <a:ext cx="3018817" cy="456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08" y="1556792"/>
            <a:ext cx="401962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1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Doğum Günü Kutlamalarımız</a:t>
            </a:r>
            <a:endParaRPr lang="tr-T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6003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9239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Tatbikatlarımız </a:t>
            </a:r>
            <a:endParaRPr lang="tr-TR" dirty="0"/>
          </a:p>
        </p:txBody>
      </p:sp>
      <p:pic>
        <p:nvPicPr>
          <p:cNvPr id="22530" name="Picture 2" descr="C:\Users\User\Desktop\okul foto\IMG_20241116_161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5731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okul foto\IMG_20241116_161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4" y="1556792"/>
            <a:ext cx="49685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Ağaç Dikimi Etkinliklerimiz</a:t>
            </a:r>
            <a:endParaRPr lang="tr-TR" dirty="0"/>
          </a:p>
        </p:txBody>
      </p:sp>
      <p:pic>
        <p:nvPicPr>
          <p:cNvPr id="23554" name="Picture 2" descr="C:\Users\User\Desktop\okul foto\IMG_20241116_1621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4114800" cy="40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okul foto\IMG_20241116_162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176464" cy="40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7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4563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37" y="1556792"/>
            <a:ext cx="483374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2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dirty="0" smtClean="0"/>
              <a:t>Okulumuzun ismi Valilik makamının 14/11/2021 tarih ve 36880104 sayılı oluru ile </a:t>
            </a:r>
            <a:r>
              <a:rPr lang="tr-TR" sz="2400" dirty="0" err="1" smtClean="0"/>
              <a:t>Belenbaşı</a:t>
            </a:r>
            <a:r>
              <a:rPr lang="tr-TR" sz="2400" dirty="0" smtClean="0"/>
              <a:t> Şehit Sadık Şen Ortaokulu olarak değiştirilmiştir.</a:t>
            </a:r>
            <a:endParaRPr lang="tr-TR" sz="2400" dirty="0"/>
          </a:p>
        </p:txBody>
      </p:sp>
      <p:pic>
        <p:nvPicPr>
          <p:cNvPr id="4098" name="Picture 2" descr="C:\Users\User\Desktop\okul foto\IMG_20241116_1626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0567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Öğrenci sayılarımız</a:t>
            </a:r>
            <a:br>
              <a:rPr lang="tr-TR" dirty="0" smtClean="0"/>
            </a:br>
            <a:r>
              <a:rPr lang="tr-TR" dirty="0" smtClean="0"/>
              <a:t>2021                     2022</a:t>
            </a:r>
            <a:endParaRPr lang="tr-TR" dirty="0"/>
          </a:p>
        </p:txBody>
      </p:sp>
      <p:pic>
        <p:nvPicPr>
          <p:cNvPr id="1026" name="Picture 2" descr="C:\Users\User\Desktop\ö s\2021 yılı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41100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ö s\2022 yıl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9604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Öğrenci sayılarımız</a:t>
            </a:r>
            <a:br>
              <a:rPr lang="tr-TR" dirty="0"/>
            </a:br>
            <a:r>
              <a:rPr lang="tr-TR" dirty="0" smtClean="0"/>
              <a:t>2023                     2024</a:t>
            </a:r>
            <a:endParaRPr lang="tr-TR" dirty="0"/>
          </a:p>
        </p:txBody>
      </p:sp>
      <p:pic>
        <p:nvPicPr>
          <p:cNvPr id="2050" name="Picture 2" descr="C:\Users\User\Desktop\ö s\2023 yılı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34" y="2060848"/>
            <a:ext cx="322526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ö s\2024 yıl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21596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8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Öğretmen Kadromuz</a:t>
            </a:r>
            <a:br>
              <a:rPr lang="tr-TR" dirty="0"/>
            </a:br>
            <a:r>
              <a:rPr lang="tr-TR" dirty="0"/>
              <a:t>2020-2021 Eğitim Öğretim Yılı</a:t>
            </a:r>
          </a:p>
        </p:txBody>
      </p:sp>
      <p:pic>
        <p:nvPicPr>
          <p:cNvPr id="1026" name="Picture 2" descr="C:\Users\User\Desktop\ö s\WhatsApp Image 2024-12-17 at 17.11.2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30" y="1600200"/>
            <a:ext cx="652737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Öğretmen Kadromuz</a:t>
            </a:r>
            <a:br>
              <a:rPr lang="tr-TR" dirty="0" smtClean="0"/>
            </a:br>
            <a:r>
              <a:rPr lang="tr-TR" dirty="0" smtClean="0"/>
              <a:t>2021-2022 Eğitim Öğretim Yılı</a:t>
            </a:r>
            <a:endParaRPr lang="tr-TR" dirty="0"/>
          </a:p>
        </p:txBody>
      </p:sp>
      <p:pic>
        <p:nvPicPr>
          <p:cNvPr id="1026" name="Picture 2" descr="C:\Users\User\Desktop\okul foto\IMG_20241116_1625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8" y="1600200"/>
            <a:ext cx="68652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Öğretmen Kadromuz</a:t>
            </a:r>
            <a:br>
              <a:rPr lang="tr-TR" dirty="0"/>
            </a:br>
            <a:r>
              <a:rPr lang="tr-TR" dirty="0" smtClean="0"/>
              <a:t>2022-2023 </a:t>
            </a:r>
            <a:r>
              <a:rPr lang="tr-TR" dirty="0"/>
              <a:t>Eğitim Öğretim Yılı</a:t>
            </a:r>
          </a:p>
        </p:txBody>
      </p:sp>
      <p:pic>
        <p:nvPicPr>
          <p:cNvPr id="4098" name="Picture 2" descr="C:\Users\User\Desktop\ö s\WhatsApp Image 2024-12-17 at 17.11.27 (3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2008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4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Öğretmen Kadromuz</a:t>
            </a:r>
            <a:br>
              <a:rPr lang="tr-TR" dirty="0"/>
            </a:br>
            <a:r>
              <a:rPr lang="tr-TR" dirty="0" smtClean="0"/>
              <a:t>2023-2024 </a:t>
            </a:r>
            <a:r>
              <a:rPr lang="tr-TR" dirty="0"/>
              <a:t>Eğitim Öğretim Yılı</a:t>
            </a:r>
          </a:p>
        </p:txBody>
      </p:sp>
      <p:pic>
        <p:nvPicPr>
          <p:cNvPr id="2050" name="Picture 2" descr="C:\Users\User\Desktop\ö s\WhatsApp Image 2024-12-17 at 17.11.27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600200"/>
            <a:ext cx="586677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Öğretmen Kadromuz</a:t>
            </a:r>
            <a:br>
              <a:rPr lang="tr-TR" dirty="0"/>
            </a:br>
            <a:r>
              <a:rPr lang="tr-TR" dirty="0" smtClean="0"/>
              <a:t>2023-2024 </a:t>
            </a:r>
            <a:r>
              <a:rPr lang="tr-TR" dirty="0"/>
              <a:t>Eğitim Öğretim Yılı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0200"/>
            <a:ext cx="62646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1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Öğretmen Kadromuz</a:t>
            </a:r>
            <a:br>
              <a:rPr lang="tr-TR" dirty="0"/>
            </a:br>
            <a:r>
              <a:rPr lang="tr-TR" dirty="0" smtClean="0"/>
              <a:t>2024-2025 </a:t>
            </a:r>
            <a:r>
              <a:rPr lang="tr-TR" dirty="0"/>
              <a:t>Eğitim Öğretim Yılı</a:t>
            </a:r>
          </a:p>
        </p:txBody>
      </p:sp>
      <p:pic>
        <p:nvPicPr>
          <p:cNvPr id="1026" name="Picture 2" descr="C:\Users\User\Desktop\okul foto\WhatsApp Image 2024-11-10 at 10.32.4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61" y="1600200"/>
            <a:ext cx="667807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Projelerimiz</a:t>
            </a:r>
            <a:br>
              <a:rPr lang="tr-TR" dirty="0" smtClean="0"/>
            </a:br>
            <a:r>
              <a:rPr lang="tr-TR" dirty="0" smtClean="0"/>
              <a:t>İlkyardım  Eğitimi – Kodlama Eğitimi</a:t>
            </a:r>
            <a:endParaRPr lang="tr-T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161325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352" y="-1251520"/>
            <a:ext cx="8648727" cy="505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855136"/>
            <a:ext cx="4320480" cy="416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Projelerimiz</a:t>
            </a:r>
            <a:br>
              <a:rPr lang="tr-TR" dirty="0"/>
            </a:br>
            <a:r>
              <a:rPr lang="tr-TR" dirty="0" err="1" smtClean="0"/>
              <a:t>Tübitak</a:t>
            </a:r>
            <a:r>
              <a:rPr lang="tr-TR" dirty="0" smtClean="0"/>
              <a:t> 4006- Kitap Kurdu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77804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1764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Okulumuzda ilk olarak öğretmenler odamızı güzelleştirme çalışmaları yaptık</a:t>
            </a:r>
            <a:endParaRPr lang="tr-TR" sz="2400" dirty="0"/>
          </a:p>
        </p:txBody>
      </p:sp>
      <p:pic>
        <p:nvPicPr>
          <p:cNvPr id="5122" name="Picture 2" descr="C:\Users\User\Desktop\okul foto\IMG_20241116_1632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31" y="1600200"/>
            <a:ext cx="677013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Projelerimiz</a:t>
            </a:r>
            <a:br>
              <a:rPr lang="tr-TR" dirty="0"/>
            </a:br>
            <a:r>
              <a:rPr lang="tr-TR" dirty="0" smtClean="0"/>
              <a:t>Akran Zorbalığı- Matematiğin Gizemi</a:t>
            </a:r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34070"/>
            <a:ext cx="35910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8965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0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Mutfak Kurulumu</a:t>
            </a:r>
            <a:endParaRPr lang="tr-TR" dirty="0"/>
          </a:p>
        </p:txBody>
      </p:sp>
      <p:pic>
        <p:nvPicPr>
          <p:cNvPr id="6146" name="Picture 2" descr="C:\Users\User\Desktop\okul foto\IMG_20241116_163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28800"/>
            <a:ext cx="3744415" cy="44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okul foto\IMG_20241116_163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39604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Daha sonra idari odalarımızın </a:t>
            </a:r>
            <a:r>
              <a:rPr lang="tr-TR" sz="2400" dirty="0" err="1" smtClean="0"/>
              <a:t>laminant</a:t>
            </a:r>
            <a:r>
              <a:rPr lang="tr-TR" sz="2400" dirty="0" smtClean="0"/>
              <a:t> işlerini tamamladık.</a:t>
            </a:r>
            <a:endParaRPr lang="tr-TR" sz="2400" dirty="0"/>
          </a:p>
        </p:txBody>
      </p:sp>
      <p:pic>
        <p:nvPicPr>
          <p:cNvPr id="7170" name="Picture 2" descr="C:\Users\User\Desktop\okul foto\IMG_20241116_1630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48" y="1600200"/>
            <a:ext cx="68464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Fen </a:t>
            </a:r>
            <a:r>
              <a:rPr lang="tr-TR" dirty="0" err="1" smtClean="0"/>
              <a:t>Laboratuarımızı</a:t>
            </a:r>
            <a:r>
              <a:rPr lang="tr-TR" dirty="0" smtClean="0"/>
              <a:t> oluşturduk.</a:t>
            </a:r>
            <a:endParaRPr lang="tr-TR" dirty="0"/>
          </a:p>
        </p:txBody>
      </p:sp>
      <p:pic>
        <p:nvPicPr>
          <p:cNvPr id="8194" name="Picture 2" descr="C:\Users\User\Desktop\okul foto\IMG_20241116_162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528391" cy="44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okul foto\IMG_20241116_163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5086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C:\Users\User\Desktop\okul foto\IMG_20241116_163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8884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okul foto\IMG_20241116_162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402344" cy="448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158</Words>
  <Application>Microsoft Office PowerPoint</Application>
  <PresentationFormat>Ekran Gösterisi (4:3)</PresentationFormat>
  <Paragraphs>42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1" baseType="lpstr">
      <vt:lpstr>Ofis Teması</vt:lpstr>
      <vt:lpstr>PowerPoint Sunusu</vt:lpstr>
      <vt:lpstr>Okulumuz Bakanlığımızın 13/11/2020 tarih ve 16672372 sayılı onayı ile Belenbaşı Ortaokulu ismi ile açıldı.</vt:lpstr>
      <vt:lpstr>Okulumuzda Eğitim Öğretime 2021 yılı Mart ayında 8. sınıflar ile haftada 2 gün olarak başlandı </vt:lpstr>
      <vt:lpstr>Okulumuzun ismi Valilik makamının 14/11/2021 tarih ve 36880104 sayılı oluru ile Belenbaşı Şehit Sadık Şen Ortaokulu olarak değiştirilmiştir.</vt:lpstr>
      <vt:lpstr>Okulumuzda ilk olarak öğretmenler odamızı güzelleştirme çalışmaları yaptık</vt:lpstr>
      <vt:lpstr>Mutfak Kurulumu</vt:lpstr>
      <vt:lpstr>Daha sonra idari odalarımızın laminant işlerini tamamladık.</vt:lpstr>
      <vt:lpstr>Fen Laboratuarımızı oluşturduk.</vt:lpstr>
      <vt:lpstr>PowerPoint Sunusu</vt:lpstr>
      <vt:lpstr>Fen Laboratuarımızın Açılışı</vt:lpstr>
      <vt:lpstr>Okul kütüphanemizi oluşturduk</vt:lpstr>
      <vt:lpstr>PowerPoint Sunusu</vt:lpstr>
      <vt:lpstr>Okul kütüphanemize kitap bağışı</vt:lpstr>
      <vt:lpstr>Okul kütüphanemizin açılışı</vt:lpstr>
      <vt:lpstr>Atatürk köşemizi oluşturduk</vt:lpstr>
      <vt:lpstr>Güvenlik Kameralarımızı Temin Ettik</vt:lpstr>
      <vt:lpstr>Bahçe düzenleme çalışmalarımızı yaptık</vt:lpstr>
      <vt:lpstr>PowerPoint Sunusu</vt:lpstr>
      <vt:lpstr>PowerPoint Sunusu</vt:lpstr>
      <vt:lpstr>PowerPoint Sunusu</vt:lpstr>
      <vt:lpstr>PowerPoint Sunusu</vt:lpstr>
      <vt:lpstr>PowerPoint Sunusu</vt:lpstr>
      <vt:lpstr>Ziyaretçilerimiz</vt:lpstr>
      <vt:lpstr>Ziyaretçilerimiz</vt:lpstr>
      <vt:lpstr>Ziyaretçilerimiz</vt:lpstr>
      <vt:lpstr>Ziyaretçilerimiz</vt:lpstr>
      <vt:lpstr>15 Temmuz Şehitleri Köşemizi Oluşturduk</vt:lpstr>
      <vt:lpstr>Koridorlarımızı Eğitici Dökümanlarla Donattık</vt:lpstr>
      <vt:lpstr>Sınıf Kapılarımızı Eğitici Bilgilerle Donattık</vt:lpstr>
      <vt:lpstr>Sınıf Kapılarımızı Otomatik Kilitlerle Daha Güvenli Hale Getirdik</vt:lpstr>
      <vt:lpstr>Törenlerimiz </vt:lpstr>
      <vt:lpstr>Törenlerimiz</vt:lpstr>
      <vt:lpstr>Törenlerimiz</vt:lpstr>
      <vt:lpstr>Törenlerimiz</vt:lpstr>
      <vt:lpstr>Gezilerimiz </vt:lpstr>
      <vt:lpstr>Doğum Günü Kutlamalarımız</vt:lpstr>
      <vt:lpstr>Tatbikatlarımız </vt:lpstr>
      <vt:lpstr>Ağaç Dikimi Etkinliklerimiz</vt:lpstr>
      <vt:lpstr>PowerPoint Sunusu</vt:lpstr>
      <vt:lpstr>Öğrenci sayılarımız 2021                     2022</vt:lpstr>
      <vt:lpstr>Öğrenci sayılarımız 2023                     2024</vt:lpstr>
      <vt:lpstr>Öğretmen Kadromuz 2020-2021 Eğitim Öğretim Yılı</vt:lpstr>
      <vt:lpstr>Öğretmen Kadromuz 2021-2022 Eğitim Öğretim Yılı</vt:lpstr>
      <vt:lpstr>Öğretmen Kadromuz 2022-2023 Eğitim Öğretim Yılı</vt:lpstr>
      <vt:lpstr>Öğretmen Kadromuz 2023-2024 Eğitim Öğretim Yılı</vt:lpstr>
      <vt:lpstr>Öğretmen Kadromuz 2023-2024 Eğitim Öğretim Yılı</vt:lpstr>
      <vt:lpstr>Öğretmen Kadromuz 2024-2025 Eğitim Öğretim Yılı</vt:lpstr>
      <vt:lpstr>Projelerimiz İlkyardım  Eğitimi – Kodlama Eğitimi</vt:lpstr>
      <vt:lpstr>Projelerimiz Tübitak 4006- Kitap Kurdu</vt:lpstr>
      <vt:lpstr>Projelerimiz Akran Zorbalığı- Matematiğin Gizemi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BELENBAŞI ŞEHİT SADIK ŞEN ORTAOKULU</dc:title>
  <dc:creator>User</dc:creator>
  <cp:lastModifiedBy>User</cp:lastModifiedBy>
  <cp:revision>31</cp:revision>
  <dcterms:created xsi:type="dcterms:W3CDTF">2024-11-18T09:50:49Z</dcterms:created>
  <dcterms:modified xsi:type="dcterms:W3CDTF">2024-12-18T09:52:34Z</dcterms:modified>
</cp:coreProperties>
</file>